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945688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20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A064EE-27F7-475B-8F55-EBF80B99D004}" type="datetimeFigureOut">
              <a:rPr lang="it-IT" smtClean="0"/>
              <a:pPr/>
              <a:t>09/02/2013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724400"/>
            <a:ext cx="5486400" cy="4475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D879E5-88D1-48BD-ACFF-21414E158239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879E5-88D1-48BD-ACFF-21414E158239}" type="slidenum">
              <a:rPr lang="it-IT" smtClean="0"/>
              <a:pPr/>
              <a:t>3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30" name="Segnaposto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27" name="Segnaposto numero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549CBF-0C7E-4624-A41B-9A0BBB3B4243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848CCC-354F-4B3D-9B9F-CC8001819128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D6F896-ED8C-4EB4-A2C2-29141CB8456A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D72FC6-7B5A-4010-ABF8-2A2A090ABD43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71E7F5-7580-4106-A9C2-1404B177574D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54B8AC-7993-4BEC-81B0-A5EE32411BCA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2EB59C-227F-483D-9865-A1DADA327DB4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BDB85F-E8F1-48F2-937A-0BADA858A221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363D13-3709-4272-B7E3-DF89B9AFC555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DF2B7C-90A8-4029-87EB-3DA8CFBE091E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taglia e arrotonda singolo angolo rettangolo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angolo rettangolo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C9AAAB52-5D57-40C4-A2E6-1CFDAC2ACBE1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10" name="Figura a mano libera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igura a mano libera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4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igura a mano libera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igura a mano libera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egnaposto titolo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0" name="Segnaposto testo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0F000273-308D-4CBE-AA51-D6C08D8D26CE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  <p:grpSp>
        <p:nvGrpSpPr>
          <p:cNvPr id="2" name="Gruppo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igura a mano liber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igura a mano liber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10" Type="http://schemas.openxmlformats.org/officeDocument/2006/relationships/image" Target="../media/image28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11" Type="http://schemas.openxmlformats.org/officeDocument/2006/relationships/image" Target="../media/image38.jpeg"/><Relationship Id="rId5" Type="http://schemas.openxmlformats.org/officeDocument/2006/relationships/image" Target="../media/image32.jpeg"/><Relationship Id="rId10" Type="http://schemas.openxmlformats.org/officeDocument/2006/relationships/image" Target="../media/image37.jpeg"/><Relationship Id="rId4" Type="http://schemas.openxmlformats.org/officeDocument/2006/relationships/image" Target="../media/image31.jpeg"/><Relationship Id="rId9" Type="http://schemas.openxmlformats.org/officeDocument/2006/relationships/image" Target="../media/image3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11" Type="http://schemas.openxmlformats.org/officeDocument/2006/relationships/image" Target="../media/image48.jpeg"/><Relationship Id="rId5" Type="http://schemas.openxmlformats.org/officeDocument/2006/relationships/image" Target="../media/image42.jpeg"/><Relationship Id="rId10" Type="http://schemas.openxmlformats.org/officeDocument/2006/relationships/image" Target="../media/image47.jpeg"/><Relationship Id="rId4" Type="http://schemas.openxmlformats.org/officeDocument/2006/relationships/image" Target="../media/image41.jpeg"/><Relationship Id="rId9" Type="http://schemas.openxmlformats.org/officeDocument/2006/relationships/image" Target="../media/image4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6964363" y="1371600"/>
            <a:ext cx="1570037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5</a:t>
            </a:r>
          </a:p>
        </p:txBody>
      </p:sp>
      <p:sp>
        <p:nvSpPr>
          <p:cNvPr id="5123" name="Rectangle 5"/>
          <p:cNvSpPr>
            <a:spLocks noChangeArrowheads="1"/>
          </p:cNvSpPr>
          <p:nvPr/>
        </p:nvSpPr>
        <p:spPr bwMode="auto">
          <a:xfrm>
            <a:off x="5410200" y="1371600"/>
            <a:ext cx="7794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 dirty="0"/>
              <a:t>2/3/4</a:t>
            </a:r>
          </a:p>
        </p:txBody>
      </p:sp>
      <p:sp>
        <p:nvSpPr>
          <p:cNvPr id="5124" name="Rectangle 6"/>
          <p:cNvSpPr>
            <a:spLocks noChangeArrowheads="1"/>
          </p:cNvSpPr>
          <p:nvPr/>
        </p:nvSpPr>
        <p:spPr bwMode="auto">
          <a:xfrm>
            <a:off x="685800" y="1371600"/>
            <a:ext cx="1598613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/>
              <a:t> </a:t>
            </a:r>
            <a:r>
              <a:rPr lang="it-IT" sz="1200" b="1"/>
              <a:t>album cdp</a:t>
            </a:r>
            <a:endParaRPr lang="it-IT" sz="1200"/>
          </a:p>
        </p:txBody>
      </p:sp>
      <p:sp>
        <p:nvSpPr>
          <p:cNvPr id="5126" name="Line 8"/>
          <p:cNvSpPr>
            <a:spLocks noChangeShapeType="1"/>
          </p:cNvSpPr>
          <p:nvPr/>
        </p:nvSpPr>
        <p:spPr bwMode="auto">
          <a:xfrm>
            <a:off x="685800" y="3810000"/>
            <a:ext cx="78486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27" name="Line 9"/>
          <p:cNvSpPr>
            <a:spLocks noChangeShapeType="1"/>
          </p:cNvSpPr>
          <p:nvPr/>
        </p:nvSpPr>
        <p:spPr bwMode="auto">
          <a:xfrm>
            <a:off x="685800" y="1371600"/>
            <a:ext cx="0" cy="24384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28" name="Line 10"/>
          <p:cNvSpPr>
            <a:spLocks noChangeShapeType="1"/>
          </p:cNvSpPr>
          <p:nvPr/>
        </p:nvSpPr>
        <p:spPr bwMode="auto">
          <a:xfrm>
            <a:off x="3810000" y="1371600"/>
            <a:ext cx="0" cy="243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29" name="Line 13"/>
          <p:cNvSpPr>
            <a:spLocks noChangeShapeType="1"/>
          </p:cNvSpPr>
          <p:nvPr/>
        </p:nvSpPr>
        <p:spPr bwMode="auto">
          <a:xfrm>
            <a:off x="6964363" y="1371600"/>
            <a:ext cx="0" cy="243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30" name="Line 14"/>
          <p:cNvSpPr>
            <a:spLocks noChangeShapeType="1"/>
          </p:cNvSpPr>
          <p:nvPr/>
        </p:nvSpPr>
        <p:spPr bwMode="auto">
          <a:xfrm>
            <a:off x="8534400" y="1371600"/>
            <a:ext cx="0" cy="24384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31" name="Rectangle 15"/>
          <p:cNvSpPr>
            <a:spLocks noChangeArrowheads="1"/>
          </p:cNvSpPr>
          <p:nvPr/>
        </p:nvSpPr>
        <p:spPr bwMode="auto">
          <a:xfrm>
            <a:off x="6964363" y="3810000"/>
            <a:ext cx="1570037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10</a:t>
            </a:r>
          </a:p>
        </p:txBody>
      </p:sp>
      <p:sp>
        <p:nvSpPr>
          <p:cNvPr id="5132" name="Rectangle 16"/>
          <p:cNvSpPr>
            <a:spLocks noChangeArrowheads="1"/>
          </p:cNvSpPr>
          <p:nvPr/>
        </p:nvSpPr>
        <p:spPr bwMode="auto">
          <a:xfrm>
            <a:off x="5394325" y="3810000"/>
            <a:ext cx="1570038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9</a:t>
            </a:r>
          </a:p>
        </p:txBody>
      </p:sp>
      <p:sp>
        <p:nvSpPr>
          <p:cNvPr id="5133" name="Rectangle 17"/>
          <p:cNvSpPr>
            <a:spLocks noChangeArrowheads="1"/>
          </p:cNvSpPr>
          <p:nvPr/>
        </p:nvSpPr>
        <p:spPr bwMode="auto">
          <a:xfrm>
            <a:off x="3825875" y="3810000"/>
            <a:ext cx="156845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 dirty="0"/>
              <a:t>8</a:t>
            </a:r>
          </a:p>
        </p:txBody>
      </p:sp>
      <p:sp>
        <p:nvSpPr>
          <p:cNvPr id="5134" name="Rectangle 18"/>
          <p:cNvSpPr>
            <a:spLocks noChangeArrowheads="1"/>
          </p:cNvSpPr>
          <p:nvPr/>
        </p:nvSpPr>
        <p:spPr bwMode="auto">
          <a:xfrm>
            <a:off x="2286000" y="3810000"/>
            <a:ext cx="153987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7</a:t>
            </a:r>
          </a:p>
        </p:txBody>
      </p:sp>
      <p:sp>
        <p:nvSpPr>
          <p:cNvPr id="5135" name="Rectangle 19"/>
          <p:cNvSpPr>
            <a:spLocks noChangeArrowheads="1"/>
          </p:cNvSpPr>
          <p:nvPr/>
        </p:nvSpPr>
        <p:spPr bwMode="auto">
          <a:xfrm>
            <a:off x="685800" y="3810000"/>
            <a:ext cx="1600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6</a:t>
            </a:r>
          </a:p>
        </p:txBody>
      </p:sp>
      <p:sp>
        <p:nvSpPr>
          <p:cNvPr id="5136" name="Line 20"/>
          <p:cNvSpPr>
            <a:spLocks noChangeShapeType="1"/>
          </p:cNvSpPr>
          <p:nvPr/>
        </p:nvSpPr>
        <p:spPr bwMode="auto">
          <a:xfrm>
            <a:off x="685800" y="3810000"/>
            <a:ext cx="78486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37" name="Line 21"/>
          <p:cNvSpPr>
            <a:spLocks noChangeShapeType="1"/>
          </p:cNvSpPr>
          <p:nvPr/>
        </p:nvSpPr>
        <p:spPr bwMode="auto">
          <a:xfrm>
            <a:off x="685800" y="6248400"/>
            <a:ext cx="78486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38" name="Line 22"/>
          <p:cNvSpPr>
            <a:spLocks noChangeShapeType="1"/>
          </p:cNvSpPr>
          <p:nvPr/>
        </p:nvSpPr>
        <p:spPr bwMode="auto">
          <a:xfrm>
            <a:off x="685800" y="3810000"/>
            <a:ext cx="0" cy="24384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39" name="Line 23"/>
          <p:cNvSpPr>
            <a:spLocks noChangeShapeType="1"/>
          </p:cNvSpPr>
          <p:nvPr/>
        </p:nvSpPr>
        <p:spPr bwMode="auto">
          <a:xfrm>
            <a:off x="2286000" y="3810000"/>
            <a:ext cx="0" cy="243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42" name="Line 26"/>
          <p:cNvSpPr>
            <a:spLocks noChangeShapeType="1"/>
          </p:cNvSpPr>
          <p:nvPr/>
        </p:nvSpPr>
        <p:spPr bwMode="auto">
          <a:xfrm>
            <a:off x="6964363" y="3810000"/>
            <a:ext cx="0" cy="243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5143" name="Line 27"/>
          <p:cNvSpPr>
            <a:spLocks noChangeShapeType="1"/>
          </p:cNvSpPr>
          <p:nvPr/>
        </p:nvSpPr>
        <p:spPr bwMode="auto">
          <a:xfrm>
            <a:off x="8534400" y="3810000"/>
            <a:ext cx="0" cy="24384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grpSp>
        <p:nvGrpSpPr>
          <p:cNvPr id="35" name="Gruppo 34"/>
          <p:cNvGrpSpPr/>
          <p:nvPr/>
        </p:nvGrpSpPr>
        <p:grpSpPr>
          <a:xfrm>
            <a:off x="685800" y="457200"/>
            <a:ext cx="7848600" cy="923330"/>
            <a:chOff x="762000" y="457200"/>
            <a:chExt cx="7848600" cy="923330"/>
          </a:xfrm>
        </p:grpSpPr>
        <p:sp>
          <p:nvSpPr>
            <p:cNvPr id="5125" name="Line 7"/>
            <p:cNvSpPr>
              <a:spLocks noChangeShapeType="1"/>
            </p:cNvSpPr>
            <p:nvPr/>
          </p:nvSpPr>
          <p:spPr bwMode="auto">
            <a:xfrm>
              <a:off x="762000" y="1371600"/>
              <a:ext cx="784860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3" name="Rettangolo 32"/>
            <p:cNvSpPr/>
            <p:nvPr/>
          </p:nvSpPr>
          <p:spPr>
            <a:xfrm>
              <a:off x="1342687" y="457200"/>
              <a:ext cx="642034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it-IT" sz="5400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Brush Script MT" pitchFamily="66" charset="0"/>
                </a:rPr>
                <a:t>Corriere dei Piccoli - 1982</a:t>
              </a:r>
              <a:endParaRPr lang="it-IT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ush Script MT" pitchFamily="66" charset="0"/>
              </a:endParaRPr>
            </a:p>
          </p:txBody>
        </p:sp>
        <p:sp>
          <p:nvSpPr>
            <p:cNvPr id="34" name="Rettangolo 33"/>
            <p:cNvSpPr/>
            <p:nvPr/>
          </p:nvSpPr>
          <p:spPr>
            <a:xfrm>
              <a:off x="1428253" y="457200"/>
              <a:ext cx="642034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it-IT" sz="5400" b="1" cap="none" spc="0" dirty="0" smtClean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chemeClr val="accent3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Brush Script MT" pitchFamily="66" charset="0"/>
                </a:rPr>
                <a:t>Corriere dei Piccoli - 1982</a:t>
              </a:r>
              <a:endParaRPr lang="it-IT" sz="54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rush Script MT" pitchFamily="66" charset="0"/>
              </a:endParaRPr>
            </a:p>
          </p:txBody>
        </p:sp>
      </p:grpSp>
      <p:pic>
        <p:nvPicPr>
          <p:cNvPr id="36" name="Immagine 35" descr="82-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10401" y="1905000"/>
            <a:ext cx="1447800" cy="1849110"/>
          </a:xfrm>
          <a:prstGeom prst="rect">
            <a:avLst/>
          </a:prstGeom>
        </p:spPr>
      </p:pic>
      <p:sp>
        <p:nvSpPr>
          <p:cNvPr id="29" name="Line 24"/>
          <p:cNvSpPr>
            <a:spLocks noChangeShapeType="1"/>
          </p:cNvSpPr>
          <p:nvPr/>
        </p:nvSpPr>
        <p:spPr bwMode="auto">
          <a:xfrm>
            <a:off x="5410200" y="3810000"/>
            <a:ext cx="0" cy="243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it-IT"/>
          </a:p>
        </p:txBody>
      </p:sp>
      <p:sp>
        <p:nvSpPr>
          <p:cNvPr id="30" name="Line 24"/>
          <p:cNvSpPr>
            <a:spLocks noChangeShapeType="1"/>
          </p:cNvSpPr>
          <p:nvPr/>
        </p:nvSpPr>
        <p:spPr bwMode="auto">
          <a:xfrm>
            <a:off x="5410200" y="1371600"/>
            <a:ext cx="0" cy="243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it-IT"/>
          </a:p>
        </p:txBody>
      </p:sp>
      <p:sp>
        <p:nvSpPr>
          <p:cNvPr id="32" name="Rectangle 5"/>
          <p:cNvSpPr>
            <a:spLocks noChangeArrowheads="1"/>
          </p:cNvSpPr>
          <p:nvPr/>
        </p:nvSpPr>
        <p:spPr bwMode="auto">
          <a:xfrm>
            <a:off x="3810000" y="1371600"/>
            <a:ext cx="7794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 dirty="0" smtClean="0"/>
              <a:t>51/52/1</a:t>
            </a:r>
            <a:endParaRPr lang="it-IT" sz="1200" b="1" dirty="0"/>
          </a:p>
        </p:txBody>
      </p:sp>
      <p:sp>
        <p:nvSpPr>
          <p:cNvPr id="37" name="Line 24"/>
          <p:cNvSpPr>
            <a:spLocks noChangeShapeType="1"/>
          </p:cNvSpPr>
          <p:nvPr/>
        </p:nvSpPr>
        <p:spPr bwMode="auto">
          <a:xfrm>
            <a:off x="3810000" y="3810000"/>
            <a:ext cx="0" cy="243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pic>
        <p:nvPicPr>
          <p:cNvPr id="38" name="Immagine 37" descr="82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86200" y="1905000"/>
            <a:ext cx="1472183" cy="1855693"/>
          </a:xfrm>
          <a:prstGeom prst="rect">
            <a:avLst/>
          </a:prstGeom>
        </p:spPr>
      </p:pic>
      <p:pic>
        <p:nvPicPr>
          <p:cNvPr id="40" name="Immagine 39" descr="82-2,3e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86400" y="1899237"/>
            <a:ext cx="1447800" cy="1824958"/>
          </a:xfrm>
          <a:prstGeom prst="rect">
            <a:avLst/>
          </a:prstGeom>
        </p:spPr>
      </p:pic>
      <p:pic>
        <p:nvPicPr>
          <p:cNvPr id="41" name="Immagine 40" descr="82-special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76400" y="1905000"/>
            <a:ext cx="1451153" cy="1823056"/>
          </a:xfrm>
          <a:prstGeom prst="rect">
            <a:avLst/>
          </a:prstGeom>
        </p:spPr>
      </p:pic>
      <p:pic>
        <p:nvPicPr>
          <p:cNvPr id="42" name="Immagine 41" descr="82-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62000" y="4251976"/>
            <a:ext cx="1535536" cy="1922624"/>
          </a:xfrm>
          <a:prstGeom prst="rect">
            <a:avLst/>
          </a:prstGeom>
        </p:spPr>
      </p:pic>
      <p:pic>
        <p:nvPicPr>
          <p:cNvPr id="43" name="Immagine 42" descr="82-7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362200" y="4267200"/>
            <a:ext cx="1447800" cy="1922624"/>
          </a:xfrm>
          <a:prstGeom prst="rect">
            <a:avLst/>
          </a:prstGeom>
        </p:spPr>
      </p:pic>
      <p:pic>
        <p:nvPicPr>
          <p:cNvPr id="44" name="Immagine 43" descr="82-8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886200" y="4269600"/>
            <a:ext cx="1482090" cy="1905000"/>
          </a:xfrm>
          <a:prstGeom prst="rect">
            <a:avLst/>
          </a:prstGeom>
        </p:spPr>
      </p:pic>
      <p:pic>
        <p:nvPicPr>
          <p:cNvPr id="45" name="Immagine 44" descr="82-10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010400" y="4267200"/>
            <a:ext cx="1489710" cy="1905000"/>
          </a:xfrm>
          <a:prstGeom prst="rect">
            <a:avLst/>
          </a:prstGeom>
        </p:spPr>
      </p:pic>
      <p:pic>
        <p:nvPicPr>
          <p:cNvPr id="39" name="Immagine 38" descr="IMG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486400" y="4267200"/>
            <a:ext cx="1371600" cy="195668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6964363" y="990600"/>
            <a:ext cx="1570037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15</a:t>
            </a: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5394325" y="990600"/>
            <a:ext cx="1570038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14</a:t>
            </a: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3825875" y="990600"/>
            <a:ext cx="156845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13</a:t>
            </a: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2284413" y="990600"/>
            <a:ext cx="1541462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12</a:t>
            </a:r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685800" y="990600"/>
            <a:ext cx="1598613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/>
              <a:t> </a:t>
            </a:r>
            <a:r>
              <a:rPr lang="it-IT" sz="1200" b="1"/>
              <a:t>11</a:t>
            </a:r>
            <a:endParaRPr lang="it-IT" sz="1200"/>
          </a:p>
        </p:txBody>
      </p:sp>
      <p:sp>
        <p:nvSpPr>
          <p:cNvPr id="6151" name="Line 7"/>
          <p:cNvSpPr>
            <a:spLocks noChangeShapeType="1"/>
          </p:cNvSpPr>
          <p:nvPr/>
        </p:nvSpPr>
        <p:spPr bwMode="auto">
          <a:xfrm>
            <a:off x="685800" y="990600"/>
            <a:ext cx="78486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152" name="Line 8"/>
          <p:cNvSpPr>
            <a:spLocks noChangeShapeType="1"/>
          </p:cNvSpPr>
          <p:nvPr/>
        </p:nvSpPr>
        <p:spPr bwMode="auto">
          <a:xfrm>
            <a:off x="685800" y="3429000"/>
            <a:ext cx="78486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153" name="Line 9"/>
          <p:cNvSpPr>
            <a:spLocks noChangeShapeType="1"/>
          </p:cNvSpPr>
          <p:nvPr/>
        </p:nvSpPr>
        <p:spPr bwMode="auto">
          <a:xfrm>
            <a:off x="685800" y="990600"/>
            <a:ext cx="0" cy="24384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154" name="Line 10"/>
          <p:cNvSpPr>
            <a:spLocks noChangeShapeType="1"/>
          </p:cNvSpPr>
          <p:nvPr/>
        </p:nvSpPr>
        <p:spPr bwMode="auto">
          <a:xfrm>
            <a:off x="2286000" y="990600"/>
            <a:ext cx="0" cy="243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155" name="Line 11"/>
          <p:cNvSpPr>
            <a:spLocks noChangeShapeType="1"/>
          </p:cNvSpPr>
          <p:nvPr/>
        </p:nvSpPr>
        <p:spPr bwMode="auto">
          <a:xfrm>
            <a:off x="3825875" y="990600"/>
            <a:ext cx="0" cy="243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156" name="Line 12"/>
          <p:cNvSpPr>
            <a:spLocks noChangeShapeType="1"/>
          </p:cNvSpPr>
          <p:nvPr/>
        </p:nvSpPr>
        <p:spPr bwMode="auto">
          <a:xfrm>
            <a:off x="5394325" y="990600"/>
            <a:ext cx="0" cy="243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157" name="Line 13"/>
          <p:cNvSpPr>
            <a:spLocks noChangeShapeType="1"/>
          </p:cNvSpPr>
          <p:nvPr/>
        </p:nvSpPr>
        <p:spPr bwMode="auto">
          <a:xfrm>
            <a:off x="6964363" y="990600"/>
            <a:ext cx="0" cy="243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158" name="Line 14"/>
          <p:cNvSpPr>
            <a:spLocks noChangeShapeType="1"/>
          </p:cNvSpPr>
          <p:nvPr/>
        </p:nvSpPr>
        <p:spPr bwMode="auto">
          <a:xfrm>
            <a:off x="8534400" y="990600"/>
            <a:ext cx="0" cy="24384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grpSp>
        <p:nvGrpSpPr>
          <p:cNvPr id="6159" name="Group 15"/>
          <p:cNvGrpSpPr>
            <a:grpSpLocks/>
          </p:cNvGrpSpPr>
          <p:nvPr/>
        </p:nvGrpSpPr>
        <p:grpSpPr bwMode="auto">
          <a:xfrm>
            <a:off x="685800" y="3429000"/>
            <a:ext cx="7848600" cy="2438400"/>
            <a:chOff x="432" y="2400"/>
            <a:chExt cx="4944" cy="1536"/>
          </a:xfrm>
        </p:grpSpPr>
        <p:sp>
          <p:nvSpPr>
            <p:cNvPr id="6170" name="Rectangle 16"/>
            <p:cNvSpPr>
              <a:spLocks noChangeArrowheads="1"/>
            </p:cNvSpPr>
            <p:nvPr/>
          </p:nvSpPr>
          <p:spPr bwMode="auto">
            <a:xfrm>
              <a:off x="4387" y="2400"/>
              <a:ext cx="989" cy="1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it-IT" sz="1200" b="1"/>
                <a:t>21</a:t>
              </a:r>
            </a:p>
          </p:txBody>
        </p:sp>
        <p:sp>
          <p:nvSpPr>
            <p:cNvPr id="6171" name="Rectangle 17"/>
            <p:cNvSpPr>
              <a:spLocks noChangeArrowheads="1"/>
            </p:cNvSpPr>
            <p:nvPr/>
          </p:nvSpPr>
          <p:spPr bwMode="auto">
            <a:xfrm>
              <a:off x="3398" y="2400"/>
              <a:ext cx="989" cy="1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it-IT" sz="1200" b="1"/>
                <a:t>20 </a:t>
              </a:r>
            </a:p>
            <a:p>
              <a:pPr>
                <a:spcBef>
                  <a:spcPct val="20000"/>
                </a:spcBef>
              </a:pPr>
              <a:endParaRPr lang="it-IT" sz="1200" i="1"/>
            </a:p>
            <a:p>
              <a:pPr>
                <a:spcBef>
                  <a:spcPct val="20000"/>
                </a:spcBef>
              </a:pPr>
              <a:endParaRPr lang="it-IT" sz="1200" i="1"/>
            </a:p>
          </p:txBody>
        </p:sp>
        <p:sp>
          <p:nvSpPr>
            <p:cNvPr id="6172" name="Rectangle 18"/>
            <p:cNvSpPr>
              <a:spLocks noChangeArrowheads="1"/>
            </p:cNvSpPr>
            <p:nvPr/>
          </p:nvSpPr>
          <p:spPr bwMode="auto">
            <a:xfrm>
              <a:off x="2410" y="2400"/>
              <a:ext cx="988" cy="1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it-IT" sz="1200" b="1"/>
                <a:t>19</a:t>
              </a:r>
            </a:p>
          </p:txBody>
        </p:sp>
        <p:sp>
          <p:nvSpPr>
            <p:cNvPr id="6173" name="Rectangle 19"/>
            <p:cNvSpPr>
              <a:spLocks noChangeArrowheads="1"/>
            </p:cNvSpPr>
            <p:nvPr/>
          </p:nvSpPr>
          <p:spPr bwMode="auto">
            <a:xfrm>
              <a:off x="1440" y="2400"/>
              <a:ext cx="970" cy="1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it-IT" sz="1200" b="1"/>
                <a:t>17/18</a:t>
              </a:r>
            </a:p>
          </p:txBody>
        </p:sp>
        <p:sp>
          <p:nvSpPr>
            <p:cNvPr id="6174" name="Rectangle 20"/>
            <p:cNvSpPr>
              <a:spLocks noChangeArrowheads="1"/>
            </p:cNvSpPr>
            <p:nvPr/>
          </p:nvSpPr>
          <p:spPr bwMode="auto">
            <a:xfrm>
              <a:off x="432" y="2400"/>
              <a:ext cx="1008" cy="1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it-IT" sz="1200" b="1"/>
                <a:t>16 </a:t>
              </a:r>
            </a:p>
            <a:p>
              <a:pPr>
                <a:spcBef>
                  <a:spcPct val="20000"/>
                </a:spcBef>
              </a:pPr>
              <a:endParaRPr lang="it-IT" sz="1200" i="1"/>
            </a:p>
          </p:txBody>
        </p:sp>
        <p:sp>
          <p:nvSpPr>
            <p:cNvPr id="6175" name="Line 21"/>
            <p:cNvSpPr>
              <a:spLocks noChangeShapeType="1"/>
            </p:cNvSpPr>
            <p:nvPr/>
          </p:nvSpPr>
          <p:spPr bwMode="auto">
            <a:xfrm>
              <a:off x="432" y="2400"/>
              <a:ext cx="4944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176" name="Line 22"/>
            <p:cNvSpPr>
              <a:spLocks noChangeShapeType="1"/>
            </p:cNvSpPr>
            <p:nvPr/>
          </p:nvSpPr>
          <p:spPr bwMode="auto">
            <a:xfrm>
              <a:off x="432" y="3936"/>
              <a:ext cx="4944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177" name="Line 23"/>
            <p:cNvSpPr>
              <a:spLocks noChangeShapeType="1"/>
            </p:cNvSpPr>
            <p:nvPr/>
          </p:nvSpPr>
          <p:spPr bwMode="auto">
            <a:xfrm>
              <a:off x="432" y="2400"/>
              <a:ext cx="0" cy="15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178" name="Line 24"/>
            <p:cNvSpPr>
              <a:spLocks noChangeShapeType="1"/>
            </p:cNvSpPr>
            <p:nvPr/>
          </p:nvSpPr>
          <p:spPr bwMode="auto">
            <a:xfrm>
              <a:off x="1440" y="2400"/>
              <a:ext cx="0" cy="15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179" name="Line 25"/>
            <p:cNvSpPr>
              <a:spLocks noChangeShapeType="1"/>
            </p:cNvSpPr>
            <p:nvPr/>
          </p:nvSpPr>
          <p:spPr bwMode="auto">
            <a:xfrm>
              <a:off x="2410" y="2400"/>
              <a:ext cx="0" cy="15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180" name="Line 26"/>
            <p:cNvSpPr>
              <a:spLocks noChangeShapeType="1"/>
            </p:cNvSpPr>
            <p:nvPr/>
          </p:nvSpPr>
          <p:spPr bwMode="auto">
            <a:xfrm>
              <a:off x="3398" y="2400"/>
              <a:ext cx="0" cy="15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181" name="Line 27"/>
            <p:cNvSpPr>
              <a:spLocks noChangeShapeType="1"/>
            </p:cNvSpPr>
            <p:nvPr/>
          </p:nvSpPr>
          <p:spPr bwMode="auto">
            <a:xfrm>
              <a:off x="4387" y="2400"/>
              <a:ext cx="0" cy="15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182" name="Line 28"/>
            <p:cNvSpPr>
              <a:spLocks noChangeShapeType="1"/>
            </p:cNvSpPr>
            <p:nvPr/>
          </p:nvSpPr>
          <p:spPr bwMode="auto">
            <a:xfrm>
              <a:off x="5376" y="2400"/>
              <a:ext cx="0" cy="15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47" name="Rettangolo 46"/>
          <p:cNvSpPr/>
          <p:nvPr/>
        </p:nvSpPr>
        <p:spPr>
          <a:xfrm>
            <a:off x="3962400" y="4343400"/>
            <a:ext cx="12954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Cover</a:t>
            </a:r>
          </a:p>
          <a:p>
            <a:pPr algn="ctr">
              <a:defRPr/>
            </a:pPr>
            <a:r>
              <a:rPr lang="it-IT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Mancante</a:t>
            </a:r>
            <a:endParaRPr lang="it-IT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0" name="Immagine 29" descr="82-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86200" y="1447800"/>
            <a:ext cx="1498600" cy="1905000"/>
          </a:xfrm>
          <a:prstGeom prst="rect">
            <a:avLst/>
          </a:prstGeom>
        </p:spPr>
      </p:pic>
      <p:pic>
        <p:nvPicPr>
          <p:cNvPr id="31" name="Immagine 30" descr="82-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7488" y="1447800"/>
            <a:ext cx="1496712" cy="1902600"/>
          </a:xfrm>
          <a:prstGeom prst="rect">
            <a:avLst/>
          </a:prstGeom>
        </p:spPr>
      </p:pic>
      <p:pic>
        <p:nvPicPr>
          <p:cNvPr id="32" name="Immagine 31" descr="82-1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10400" y="1447801"/>
            <a:ext cx="1463525" cy="1902600"/>
          </a:xfrm>
          <a:prstGeom prst="rect">
            <a:avLst/>
          </a:prstGeom>
        </p:spPr>
      </p:pic>
      <p:pic>
        <p:nvPicPr>
          <p:cNvPr id="33" name="Immagine 32" descr="82-1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2000" y="3873414"/>
            <a:ext cx="1524000" cy="1917786"/>
          </a:xfrm>
          <a:prstGeom prst="rect">
            <a:avLst/>
          </a:prstGeom>
        </p:spPr>
      </p:pic>
      <p:pic>
        <p:nvPicPr>
          <p:cNvPr id="34" name="Immagine 33" descr="82-17e1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362200" y="3886200"/>
            <a:ext cx="1441094" cy="1905000"/>
          </a:xfrm>
          <a:prstGeom prst="rect">
            <a:avLst/>
          </a:prstGeom>
        </p:spPr>
      </p:pic>
      <p:pic>
        <p:nvPicPr>
          <p:cNvPr id="35" name="Immagine 34" descr="82-2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465940" y="3886200"/>
            <a:ext cx="1468260" cy="1905000"/>
          </a:xfrm>
          <a:prstGeom prst="rect">
            <a:avLst/>
          </a:prstGeom>
        </p:spPr>
      </p:pic>
      <p:pic>
        <p:nvPicPr>
          <p:cNvPr id="36" name="Immagine 35" descr="82-2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010400" y="3886200"/>
            <a:ext cx="1494231" cy="1905000"/>
          </a:xfrm>
          <a:prstGeom prst="rect">
            <a:avLst/>
          </a:prstGeom>
        </p:spPr>
      </p:pic>
      <p:pic>
        <p:nvPicPr>
          <p:cNvPr id="37" name="Immagine 36" descr="82-11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18304" y="1447800"/>
            <a:ext cx="1517634" cy="1911378"/>
          </a:xfrm>
          <a:prstGeom prst="rect">
            <a:avLst/>
          </a:prstGeom>
        </p:spPr>
      </p:pic>
      <p:pic>
        <p:nvPicPr>
          <p:cNvPr id="38" name="Immagine 37" descr="82-12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362200" y="1447800"/>
            <a:ext cx="1407030" cy="191137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6964363" y="990600"/>
            <a:ext cx="1570037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26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5394325" y="990600"/>
            <a:ext cx="1570038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25</a:t>
            </a:r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2284413" y="990600"/>
            <a:ext cx="1541462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23/24</a:t>
            </a:r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685800" y="990600"/>
            <a:ext cx="1598613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/>
              <a:t> </a:t>
            </a:r>
            <a:r>
              <a:rPr lang="it-IT" sz="1200" b="1"/>
              <a:t>22</a:t>
            </a:r>
            <a:endParaRPr lang="it-IT" sz="1200"/>
          </a:p>
        </p:txBody>
      </p:sp>
      <p:sp>
        <p:nvSpPr>
          <p:cNvPr id="7174" name="Line 7"/>
          <p:cNvSpPr>
            <a:spLocks noChangeShapeType="1"/>
          </p:cNvSpPr>
          <p:nvPr/>
        </p:nvSpPr>
        <p:spPr bwMode="auto">
          <a:xfrm>
            <a:off x="685800" y="990600"/>
            <a:ext cx="78486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175" name="Line 8"/>
          <p:cNvSpPr>
            <a:spLocks noChangeShapeType="1"/>
          </p:cNvSpPr>
          <p:nvPr/>
        </p:nvSpPr>
        <p:spPr bwMode="auto">
          <a:xfrm>
            <a:off x="685800" y="3429000"/>
            <a:ext cx="78486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176" name="Line 9"/>
          <p:cNvSpPr>
            <a:spLocks noChangeShapeType="1"/>
          </p:cNvSpPr>
          <p:nvPr/>
        </p:nvSpPr>
        <p:spPr bwMode="auto">
          <a:xfrm>
            <a:off x="685800" y="990600"/>
            <a:ext cx="0" cy="24384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177" name="Line 10"/>
          <p:cNvSpPr>
            <a:spLocks noChangeShapeType="1"/>
          </p:cNvSpPr>
          <p:nvPr/>
        </p:nvSpPr>
        <p:spPr bwMode="auto">
          <a:xfrm>
            <a:off x="2286000" y="990600"/>
            <a:ext cx="0" cy="243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178" name="Line 12"/>
          <p:cNvSpPr>
            <a:spLocks noChangeShapeType="1"/>
          </p:cNvSpPr>
          <p:nvPr/>
        </p:nvSpPr>
        <p:spPr bwMode="auto">
          <a:xfrm>
            <a:off x="5394325" y="990600"/>
            <a:ext cx="0" cy="243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179" name="Line 13"/>
          <p:cNvSpPr>
            <a:spLocks noChangeShapeType="1"/>
          </p:cNvSpPr>
          <p:nvPr/>
        </p:nvSpPr>
        <p:spPr bwMode="auto">
          <a:xfrm>
            <a:off x="6964363" y="990600"/>
            <a:ext cx="0" cy="243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180" name="Line 14"/>
          <p:cNvSpPr>
            <a:spLocks noChangeShapeType="1"/>
          </p:cNvSpPr>
          <p:nvPr/>
        </p:nvSpPr>
        <p:spPr bwMode="auto">
          <a:xfrm>
            <a:off x="8534400" y="990600"/>
            <a:ext cx="0" cy="24384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grpSp>
        <p:nvGrpSpPr>
          <p:cNvPr id="7181" name="Group 15"/>
          <p:cNvGrpSpPr>
            <a:grpSpLocks/>
          </p:cNvGrpSpPr>
          <p:nvPr/>
        </p:nvGrpSpPr>
        <p:grpSpPr bwMode="auto">
          <a:xfrm>
            <a:off x="685800" y="3429000"/>
            <a:ext cx="7848600" cy="2438400"/>
            <a:chOff x="432" y="2400"/>
            <a:chExt cx="4944" cy="1536"/>
          </a:xfrm>
        </p:grpSpPr>
        <p:sp>
          <p:nvSpPr>
            <p:cNvPr id="7190" name="Rectangle 16"/>
            <p:cNvSpPr>
              <a:spLocks noChangeArrowheads="1"/>
            </p:cNvSpPr>
            <p:nvPr/>
          </p:nvSpPr>
          <p:spPr bwMode="auto">
            <a:xfrm>
              <a:off x="4387" y="2400"/>
              <a:ext cx="989" cy="1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endParaRPr lang="it-IT" sz="1200" b="1"/>
            </a:p>
          </p:txBody>
        </p:sp>
        <p:sp>
          <p:nvSpPr>
            <p:cNvPr id="7191" name="Rectangle 17"/>
            <p:cNvSpPr>
              <a:spLocks noChangeArrowheads="1"/>
            </p:cNvSpPr>
            <p:nvPr/>
          </p:nvSpPr>
          <p:spPr bwMode="auto">
            <a:xfrm>
              <a:off x="4368" y="2400"/>
              <a:ext cx="989" cy="1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it-IT" sz="1200" b="1"/>
                <a:t>31</a:t>
              </a:r>
            </a:p>
          </p:txBody>
        </p:sp>
        <p:sp>
          <p:nvSpPr>
            <p:cNvPr id="7192" name="Rectangle 18"/>
            <p:cNvSpPr>
              <a:spLocks noChangeArrowheads="1"/>
            </p:cNvSpPr>
            <p:nvPr/>
          </p:nvSpPr>
          <p:spPr bwMode="auto">
            <a:xfrm>
              <a:off x="2410" y="2400"/>
              <a:ext cx="988" cy="1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it-IT" sz="1200" b="1"/>
                <a:t>29/30</a:t>
              </a:r>
            </a:p>
          </p:txBody>
        </p:sp>
        <p:sp>
          <p:nvSpPr>
            <p:cNvPr id="7193" name="Rectangle 19"/>
            <p:cNvSpPr>
              <a:spLocks noChangeArrowheads="1"/>
            </p:cNvSpPr>
            <p:nvPr/>
          </p:nvSpPr>
          <p:spPr bwMode="auto">
            <a:xfrm>
              <a:off x="1440" y="2400"/>
              <a:ext cx="970" cy="1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it-IT" sz="1200" b="1"/>
                <a:t>28</a:t>
              </a:r>
            </a:p>
          </p:txBody>
        </p:sp>
        <p:sp>
          <p:nvSpPr>
            <p:cNvPr id="7194" name="Rectangle 20"/>
            <p:cNvSpPr>
              <a:spLocks noChangeArrowheads="1"/>
            </p:cNvSpPr>
            <p:nvPr/>
          </p:nvSpPr>
          <p:spPr bwMode="auto">
            <a:xfrm>
              <a:off x="432" y="2400"/>
              <a:ext cx="1008" cy="1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it-IT" sz="1200" b="1"/>
                <a:t>27 </a:t>
              </a:r>
            </a:p>
          </p:txBody>
        </p:sp>
        <p:sp>
          <p:nvSpPr>
            <p:cNvPr id="7195" name="Line 21"/>
            <p:cNvSpPr>
              <a:spLocks noChangeShapeType="1"/>
            </p:cNvSpPr>
            <p:nvPr/>
          </p:nvSpPr>
          <p:spPr bwMode="auto">
            <a:xfrm>
              <a:off x="432" y="2400"/>
              <a:ext cx="4944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196" name="Line 22"/>
            <p:cNvSpPr>
              <a:spLocks noChangeShapeType="1"/>
            </p:cNvSpPr>
            <p:nvPr/>
          </p:nvSpPr>
          <p:spPr bwMode="auto">
            <a:xfrm>
              <a:off x="432" y="3936"/>
              <a:ext cx="4944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197" name="Line 23"/>
            <p:cNvSpPr>
              <a:spLocks noChangeShapeType="1"/>
            </p:cNvSpPr>
            <p:nvPr/>
          </p:nvSpPr>
          <p:spPr bwMode="auto">
            <a:xfrm>
              <a:off x="432" y="2400"/>
              <a:ext cx="0" cy="15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198" name="Line 24"/>
            <p:cNvSpPr>
              <a:spLocks noChangeShapeType="1"/>
            </p:cNvSpPr>
            <p:nvPr/>
          </p:nvSpPr>
          <p:spPr bwMode="auto">
            <a:xfrm>
              <a:off x="1440" y="2400"/>
              <a:ext cx="0" cy="15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199" name="Line 25"/>
            <p:cNvSpPr>
              <a:spLocks noChangeShapeType="1"/>
            </p:cNvSpPr>
            <p:nvPr/>
          </p:nvSpPr>
          <p:spPr bwMode="auto">
            <a:xfrm>
              <a:off x="2410" y="2400"/>
              <a:ext cx="0" cy="15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200" name="Line 27"/>
            <p:cNvSpPr>
              <a:spLocks noChangeShapeType="1"/>
            </p:cNvSpPr>
            <p:nvPr/>
          </p:nvSpPr>
          <p:spPr bwMode="auto">
            <a:xfrm>
              <a:off x="4387" y="2400"/>
              <a:ext cx="0" cy="15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201" name="Line 28"/>
            <p:cNvSpPr>
              <a:spLocks noChangeShapeType="1"/>
            </p:cNvSpPr>
            <p:nvPr/>
          </p:nvSpPr>
          <p:spPr bwMode="auto">
            <a:xfrm>
              <a:off x="5376" y="2400"/>
              <a:ext cx="0" cy="15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  <p:pic>
        <p:nvPicPr>
          <p:cNvPr id="26" name="Immagine 25" descr="82-23e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0" y="1447800"/>
            <a:ext cx="1510182" cy="1908402"/>
          </a:xfrm>
          <a:prstGeom prst="rect">
            <a:avLst/>
          </a:prstGeom>
        </p:spPr>
      </p:pic>
      <p:pic>
        <p:nvPicPr>
          <p:cNvPr id="27" name="Immagine 26" descr="82-2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10400" y="1447800"/>
            <a:ext cx="1463446" cy="1917785"/>
          </a:xfrm>
          <a:prstGeom prst="rect">
            <a:avLst/>
          </a:prstGeom>
        </p:spPr>
      </p:pic>
      <p:pic>
        <p:nvPicPr>
          <p:cNvPr id="28" name="Immagine 27" descr="82-2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2000" y="3962400"/>
            <a:ext cx="1463446" cy="1841586"/>
          </a:xfrm>
          <a:prstGeom prst="rect">
            <a:avLst/>
          </a:prstGeom>
        </p:spPr>
      </p:pic>
      <p:pic>
        <p:nvPicPr>
          <p:cNvPr id="29" name="Immagine 28" descr="82-29e3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49419" y="3962400"/>
            <a:ext cx="1522781" cy="1841996"/>
          </a:xfrm>
          <a:prstGeom prst="rect">
            <a:avLst/>
          </a:prstGeom>
        </p:spPr>
      </p:pic>
      <p:pic>
        <p:nvPicPr>
          <p:cNvPr id="30" name="Immagine 29" descr="82-3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010400" y="3942062"/>
            <a:ext cx="1491489" cy="1889555"/>
          </a:xfrm>
          <a:prstGeom prst="rect">
            <a:avLst/>
          </a:prstGeom>
        </p:spPr>
      </p:pic>
      <p:pic>
        <p:nvPicPr>
          <p:cNvPr id="33" name="Immagine 32" descr="82-28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363828" y="3948993"/>
            <a:ext cx="1446172" cy="1829055"/>
          </a:xfrm>
          <a:prstGeom prst="rect">
            <a:avLst/>
          </a:prstGeom>
        </p:spPr>
      </p:pic>
      <p:pic>
        <p:nvPicPr>
          <p:cNvPr id="34" name="Immagine 33" descr="82-22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62000" y="1447800"/>
            <a:ext cx="1524000" cy="1925863"/>
          </a:xfrm>
          <a:prstGeom prst="rect">
            <a:avLst/>
          </a:prstGeom>
        </p:spPr>
      </p:pic>
      <p:pic>
        <p:nvPicPr>
          <p:cNvPr id="35" name="Immagine 34" descr="82-25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452872" y="1447800"/>
            <a:ext cx="1481328" cy="187509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6964363" y="990600"/>
            <a:ext cx="1570037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37</a:t>
            </a: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5394325" y="990600"/>
            <a:ext cx="1570038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36</a:t>
            </a: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3825875" y="990600"/>
            <a:ext cx="156845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35 </a:t>
            </a: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2284413" y="990600"/>
            <a:ext cx="1541462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34</a:t>
            </a: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685800" y="990600"/>
            <a:ext cx="1598613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32/33 </a:t>
            </a:r>
          </a:p>
        </p:txBody>
      </p:sp>
      <p:sp>
        <p:nvSpPr>
          <p:cNvPr id="8199" name="Line 7"/>
          <p:cNvSpPr>
            <a:spLocks noChangeShapeType="1"/>
          </p:cNvSpPr>
          <p:nvPr/>
        </p:nvSpPr>
        <p:spPr bwMode="auto">
          <a:xfrm>
            <a:off x="685800" y="990600"/>
            <a:ext cx="78486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200" name="Line 8"/>
          <p:cNvSpPr>
            <a:spLocks noChangeShapeType="1"/>
          </p:cNvSpPr>
          <p:nvPr/>
        </p:nvSpPr>
        <p:spPr bwMode="auto">
          <a:xfrm>
            <a:off x="685800" y="3429000"/>
            <a:ext cx="78486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201" name="Line 9"/>
          <p:cNvSpPr>
            <a:spLocks noChangeShapeType="1"/>
          </p:cNvSpPr>
          <p:nvPr/>
        </p:nvSpPr>
        <p:spPr bwMode="auto">
          <a:xfrm>
            <a:off x="685800" y="990600"/>
            <a:ext cx="0" cy="24384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202" name="Line 10"/>
          <p:cNvSpPr>
            <a:spLocks noChangeShapeType="1"/>
          </p:cNvSpPr>
          <p:nvPr/>
        </p:nvSpPr>
        <p:spPr bwMode="auto">
          <a:xfrm>
            <a:off x="2286000" y="990600"/>
            <a:ext cx="0" cy="243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203" name="Line 11"/>
          <p:cNvSpPr>
            <a:spLocks noChangeShapeType="1"/>
          </p:cNvSpPr>
          <p:nvPr/>
        </p:nvSpPr>
        <p:spPr bwMode="auto">
          <a:xfrm>
            <a:off x="3825875" y="990600"/>
            <a:ext cx="0" cy="243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204" name="Line 12"/>
          <p:cNvSpPr>
            <a:spLocks noChangeShapeType="1"/>
          </p:cNvSpPr>
          <p:nvPr/>
        </p:nvSpPr>
        <p:spPr bwMode="auto">
          <a:xfrm>
            <a:off x="5394325" y="990600"/>
            <a:ext cx="0" cy="243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205" name="Line 13"/>
          <p:cNvSpPr>
            <a:spLocks noChangeShapeType="1"/>
          </p:cNvSpPr>
          <p:nvPr/>
        </p:nvSpPr>
        <p:spPr bwMode="auto">
          <a:xfrm>
            <a:off x="6964363" y="990600"/>
            <a:ext cx="0" cy="243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206" name="Line 14"/>
          <p:cNvSpPr>
            <a:spLocks noChangeShapeType="1"/>
          </p:cNvSpPr>
          <p:nvPr/>
        </p:nvSpPr>
        <p:spPr bwMode="auto">
          <a:xfrm>
            <a:off x="8534400" y="990600"/>
            <a:ext cx="0" cy="24384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grpSp>
        <p:nvGrpSpPr>
          <p:cNvPr id="8207" name="Group 15"/>
          <p:cNvGrpSpPr>
            <a:grpSpLocks/>
          </p:cNvGrpSpPr>
          <p:nvPr/>
        </p:nvGrpSpPr>
        <p:grpSpPr bwMode="auto">
          <a:xfrm>
            <a:off x="685800" y="3429000"/>
            <a:ext cx="7848600" cy="2438400"/>
            <a:chOff x="432" y="2400"/>
            <a:chExt cx="4944" cy="1536"/>
          </a:xfrm>
        </p:grpSpPr>
        <p:sp>
          <p:nvSpPr>
            <p:cNvPr id="8218" name="Rectangle 16"/>
            <p:cNvSpPr>
              <a:spLocks noChangeArrowheads="1"/>
            </p:cNvSpPr>
            <p:nvPr/>
          </p:nvSpPr>
          <p:spPr bwMode="auto">
            <a:xfrm>
              <a:off x="4387" y="2400"/>
              <a:ext cx="989" cy="1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it-IT" sz="1200" b="1"/>
                <a:t>42</a:t>
              </a:r>
            </a:p>
          </p:txBody>
        </p:sp>
        <p:sp>
          <p:nvSpPr>
            <p:cNvPr id="8219" name="Rectangle 17"/>
            <p:cNvSpPr>
              <a:spLocks noChangeArrowheads="1"/>
            </p:cNvSpPr>
            <p:nvPr/>
          </p:nvSpPr>
          <p:spPr bwMode="auto">
            <a:xfrm>
              <a:off x="3398" y="2400"/>
              <a:ext cx="989" cy="1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it-IT" sz="1200" b="1"/>
                <a:t>41</a:t>
              </a:r>
            </a:p>
          </p:txBody>
        </p:sp>
        <p:sp>
          <p:nvSpPr>
            <p:cNvPr id="8220" name="Rectangle 18"/>
            <p:cNvSpPr>
              <a:spLocks noChangeArrowheads="1"/>
            </p:cNvSpPr>
            <p:nvPr/>
          </p:nvSpPr>
          <p:spPr bwMode="auto">
            <a:xfrm>
              <a:off x="2410" y="2400"/>
              <a:ext cx="988" cy="1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it-IT" sz="1200" b="1"/>
                <a:t>40</a:t>
              </a:r>
            </a:p>
          </p:txBody>
        </p:sp>
        <p:sp>
          <p:nvSpPr>
            <p:cNvPr id="8221" name="Rectangle 19"/>
            <p:cNvSpPr>
              <a:spLocks noChangeArrowheads="1"/>
            </p:cNvSpPr>
            <p:nvPr/>
          </p:nvSpPr>
          <p:spPr bwMode="auto">
            <a:xfrm>
              <a:off x="1440" y="2400"/>
              <a:ext cx="970" cy="1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it-IT" sz="1200" b="1"/>
                <a:t>39 </a:t>
              </a:r>
            </a:p>
          </p:txBody>
        </p:sp>
        <p:sp>
          <p:nvSpPr>
            <p:cNvPr id="8222" name="Rectangle 20"/>
            <p:cNvSpPr>
              <a:spLocks noChangeArrowheads="1"/>
            </p:cNvSpPr>
            <p:nvPr/>
          </p:nvSpPr>
          <p:spPr bwMode="auto">
            <a:xfrm>
              <a:off x="432" y="2400"/>
              <a:ext cx="1008" cy="1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it-IT" sz="1200" b="1"/>
                <a:t>38 </a:t>
              </a:r>
            </a:p>
          </p:txBody>
        </p:sp>
        <p:sp>
          <p:nvSpPr>
            <p:cNvPr id="8223" name="Line 21"/>
            <p:cNvSpPr>
              <a:spLocks noChangeShapeType="1"/>
            </p:cNvSpPr>
            <p:nvPr/>
          </p:nvSpPr>
          <p:spPr bwMode="auto">
            <a:xfrm>
              <a:off x="432" y="2400"/>
              <a:ext cx="4944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224" name="Line 22"/>
            <p:cNvSpPr>
              <a:spLocks noChangeShapeType="1"/>
            </p:cNvSpPr>
            <p:nvPr/>
          </p:nvSpPr>
          <p:spPr bwMode="auto">
            <a:xfrm>
              <a:off x="432" y="3936"/>
              <a:ext cx="4944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225" name="Line 23"/>
            <p:cNvSpPr>
              <a:spLocks noChangeShapeType="1"/>
            </p:cNvSpPr>
            <p:nvPr/>
          </p:nvSpPr>
          <p:spPr bwMode="auto">
            <a:xfrm>
              <a:off x="432" y="2400"/>
              <a:ext cx="0" cy="15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226" name="Line 24"/>
            <p:cNvSpPr>
              <a:spLocks noChangeShapeType="1"/>
            </p:cNvSpPr>
            <p:nvPr/>
          </p:nvSpPr>
          <p:spPr bwMode="auto">
            <a:xfrm>
              <a:off x="1440" y="2400"/>
              <a:ext cx="0" cy="15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227" name="Line 25"/>
            <p:cNvSpPr>
              <a:spLocks noChangeShapeType="1"/>
            </p:cNvSpPr>
            <p:nvPr/>
          </p:nvSpPr>
          <p:spPr bwMode="auto">
            <a:xfrm>
              <a:off x="2410" y="2400"/>
              <a:ext cx="0" cy="15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228" name="Line 26"/>
            <p:cNvSpPr>
              <a:spLocks noChangeShapeType="1"/>
            </p:cNvSpPr>
            <p:nvPr/>
          </p:nvSpPr>
          <p:spPr bwMode="auto">
            <a:xfrm>
              <a:off x="3398" y="2400"/>
              <a:ext cx="0" cy="15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229" name="Line 27"/>
            <p:cNvSpPr>
              <a:spLocks noChangeShapeType="1"/>
            </p:cNvSpPr>
            <p:nvPr/>
          </p:nvSpPr>
          <p:spPr bwMode="auto">
            <a:xfrm>
              <a:off x="4387" y="2400"/>
              <a:ext cx="0" cy="15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230" name="Line 28"/>
            <p:cNvSpPr>
              <a:spLocks noChangeShapeType="1"/>
            </p:cNvSpPr>
            <p:nvPr/>
          </p:nvSpPr>
          <p:spPr bwMode="auto">
            <a:xfrm>
              <a:off x="5376" y="2400"/>
              <a:ext cx="0" cy="15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  <p:pic>
        <p:nvPicPr>
          <p:cNvPr id="29" name="Immagine 28" descr="82-32e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1524000"/>
            <a:ext cx="1480566" cy="1880482"/>
          </a:xfrm>
          <a:prstGeom prst="rect">
            <a:avLst/>
          </a:prstGeom>
        </p:spPr>
      </p:pic>
      <p:pic>
        <p:nvPicPr>
          <p:cNvPr id="30" name="Immagine 29" descr="82-3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62200" y="3962400"/>
            <a:ext cx="1455014" cy="1854308"/>
          </a:xfrm>
          <a:prstGeom prst="rect">
            <a:avLst/>
          </a:prstGeom>
        </p:spPr>
      </p:pic>
      <p:pic>
        <p:nvPicPr>
          <p:cNvPr id="31" name="Immagine 30" descr="82-4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86200" y="3997411"/>
            <a:ext cx="1447800" cy="1834206"/>
          </a:xfrm>
          <a:prstGeom prst="rect">
            <a:avLst/>
          </a:prstGeom>
        </p:spPr>
      </p:pic>
      <p:pic>
        <p:nvPicPr>
          <p:cNvPr id="32" name="Immagine 31" descr="82-4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10400" y="3927201"/>
            <a:ext cx="1482852" cy="1881792"/>
          </a:xfrm>
          <a:prstGeom prst="rect">
            <a:avLst/>
          </a:prstGeom>
        </p:spPr>
      </p:pic>
      <p:pic>
        <p:nvPicPr>
          <p:cNvPr id="33" name="Immagine 32" descr="82-3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348982" y="1531199"/>
            <a:ext cx="1416711" cy="1828801"/>
          </a:xfrm>
          <a:prstGeom prst="rect">
            <a:avLst/>
          </a:prstGeom>
        </p:spPr>
      </p:pic>
      <p:pic>
        <p:nvPicPr>
          <p:cNvPr id="34" name="Immagine 33" descr="82-3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886200" y="1524000"/>
            <a:ext cx="1434999" cy="1828801"/>
          </a:xfrm>
          <a:prstGeom prst="rect">
            <a:avLst/>
          </a:prstGeom>
        </p:spPr>
      </p:pic>
      <p:pic>
        <p:nvPicPr>
          <p:cNvPr id="35" name="Immagine 34" descr="82-36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479052" y="1524000"/>
            <a:ext cx="1455148" cy="1828800"/>
          </a:xfrm>
          <a:prstGeom prst="rect">
            <a:avLst/>
          </a:prstGeom>
        </p:spPr>
      </p:pic>
      <p:pic>
        <p:nvPicPr>
          <p:cNvPr id="36" name="Immagine 35" descr="82-37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010400" y="1524000"/>
            <a:ext cx="1442314" cy="1828800"/>
          </a:xfrm>
          <a:prstGeom prst="rect">
            <a:avLst/>
          </a:prstGeom>
        </p:spPr>
      </p:pic>
      <p:pic>
        <p:nvPicPr>
          <p:cNvPr id="37" name="Immagine 36" descr="82-38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62000" y="3962400"/>
            <a:ext cx="1424026" cy="1828800"/>
          </a:xfrm>
          <a:prstGeom prst="rect">
            <a:avLst/>
          </a:prstGeom>
        </p:spPr>
      </p:pic>
      <p:pic>
        <p:nvPicPr>
          <p:cNvPr id="38" name="Immagine 37" descr="82-41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486400" y="3962400"/>
            <a:ext cx="1456436" cy="183584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6964363" y="990600"/>
            <a:ext cx="1570037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47</a:t>
            </a: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5394325" y="990600"/>
            <a:ext cx="1570038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46</a:t>
            </a: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3825875" y="990600"/>
            <a:ext cx="156845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45</a:t>
            </a: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2284413" y="990600"/>
            <a:ext cx="1541462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44</a:t>
            </a:r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685800" y="990600"/>
            <a:ext cx="1598613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/>
              <a:t> </a:t>
            </a:r>
            <a:r>
              <a:rPr lang="it-IT" sz="1200" b="1"/>
              <a:t>43</a:t>
            </a:r>
            <a:endParaRPr lang="it-IT" sz="1200"/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>
            <a:off x="685800" y="990600"/>
            <a:ext cx="78486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9224" name="Line 8"/>
          <p:cNvSpPr>
            <a:spLocks noChangeShapeType="1"/>
          </p:cNvSpPr>
          <p:nvPr/>
        </p:nvSpPr>
        <p:spPr bwMode="auto">
          <a:xfrm>
            <a:off x="685800" y="3429000"/>
            <a:ext cx="78486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9225" name="Line 9"/>
          <p:cNvSpPr>
            <a:spLocks noChangeShapeType="1"/>
          </p:cNvSpPr>
          <p:nvPr/>
        </p:nvSpPr>
        <p:spPr bwMode="auto">
          <a:xfrm>
            <a:off x="685800" y="990600"/>
            <a:ext cx="0" cy="24384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9226" name="Line 10"/>
          <p:cNvSpPr>
            <a:spLocks noChangeShapeType="1"/>
          </p:cNvSpPr>
          <p:nvPr/>
        </p:nvSpPr>
        <p:spPr bwMode="auto">
          <a:xfrm>
            <a:off x="2286000" y="990600"/>
            <a:ext cx="0" cy="243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9227" name="Line 11"/>
          <p:cNvSpPr>
            <a:spLocks noChangeShapeType="1"/>
          </p:cNvSpPr>
          <p:nvPr/>
        </p:nvSpPr>
        <p:spPr bwMode="auto">
          <a:xfrm>
            <a:off x="3825875" y="990600"/>
            <a:ext cx="0" cy="243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9228" name="Line 12"/>
          <p:cNvSpPr>
            <a:spLocks noChangeShapeType="1"/>
          </p:cNvSpPr>
          <p:nvPr/>
        </p:nvSpPr>
        <p:spPr bwMode="auto">
          <a:xfrm>
            <a:off x="5394325" y="990600"/>
            <a:ext cx="0" cy="243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9229" name="Line 13"/>
          <p:cNvSpPr>
            <a:spLocks noChangeShapeType="1"/>
          </p:cNvSpPr>
          <p:nvPr/>
        </p:nvSpPr>
        <p:spPr bwMode="auto">
          <a:xfrm>
            <a:off x="6964363" y="990600"/>
            <a:ext cx="0" cy="243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9230" name="Line 14"/>
          <p:cNvSpPr>
            <a:spLocks noChangeShapeType="1"/>
          </p:cNvSpPr>
          <p:nvPr/>
        </p:nvSpPr>
        <p:spPr bwMode="auto">
          <a:xfrm>
            <a:off x="8534400" y="990600"/>
            <a:ext cx="0" cy="24384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grpSp>
        <p:nvGrpSpPr>
          <p:cNvPr id="9231" name="Group 15"/>
          <p:cNvGrpSpPr>
            <a:grpSpLocks/>
          </p:cNvGrpSpPr>
          <p:nvPr/>
        </p:nvGrpSpPr>
        <p:grpSpPr bwMode="auto">
          <a:xfrm>
            <a:off x="685800" y="3429000"/>
            <a:ext cx="7848600" cy="2438400"/>
            <a:chOff x="432" y="2400"/>
            <a:chExt cx="4944" cy="1536"/>
          </a:xfrm>
        </p:grpSpPr>
        <p:sp>
          <p:nvSpPr>
            <p:cNvPr id="9242" name="Rectangle 16"/>
            <p:cNvSpPr>
              <a:spLocks noChangeArrowheads="1"/>
            </p:cNvSpPr>
            <p:nvPr/>
          </p:nvSpPr>
          <p:spPr bwMode="auto">
            <a:xfrm>
              <a:off x="4387" y="2400"/>
              <a:ext cx="989" cy="1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it-IT" sz="1200" b="1"/>
                <a:t>52</a:t>
              </a:r>
            </a:p>
          </p:txBody>
        </p:sp>
        <p:sp>
          <p:nvSpPr>
            <p:cNvPr id="9243" name="Rectangle 17"/>
            <p:cNvSpPr>
              <a:spLocks noChangeArrowheads="1"/>
            </p:cNvSpPr>
            <p:nvPr/>
          </p:nvSpPr>
          <p:spPr bwMode="auto">
            <a:xfrm>
              <a:off x="3398" y="2400"/>
              <a:ext cx="989" cy="1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it-IT" sz="1200" b="1"/>
                <a:t>51</a:t>
              </a:r>
            </a:p>
          </p:txBody>
        </p:sp>
        <p:sp>
          <p:nvSpPr>
            <p:cNvPr id="9244" name="Rectangle 18"/>
            <p:cNvSpPr>
              <a:spLocks noChangeArrowheads="1"/>
            </p:cNvSpPr>
            <p:nvPr/>
          </p:nvSpPr>
          <p:spPr bwMode="auto">
            <a:xfrm>
              <a:off x="2410" y="2400"/>
              <a:ext cx="988" cy="1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it-IT" sz="1200" b="1"/>
                <a:t>50</a:t>
              </a:r>
            </a:p>
          </p:txBody>
        </p:sp>
        <p:sp>
          <p:nvSpPr>
            <p:cNvPr id="9245" name="Rectangle 19"/>
            <p:cNvSpPr>
              <a:spLocks noChangeArrowheads="1"/>
            </p:cNvSpPr>
            <p:nvPr/>
          </p:nvSpPr>
          <p:spPr bwMode="auto">
            <a:xfrm>
              <a:off x="1440" y="2400"/>
              <a:ext cx="970" cy="1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it-IT" sz="1200" b="1"/>
                <a:t>49</a:t>
              </a:r>
            </a:p>
          </p:txBody>
        </p:sp>
        <p:sp>
          <p:nvSpPr>
            <p:cNvPr id="9246" name="Rectangle 20"/>
            <p:cNvSpPr>
              <a:spLocks noChangeArrowheads="1"/>
            </p:cNvSpPr>
            <p:nvPr/>
          </p:nvSpPr>
          <p:spPr bwMode="auto">
            <a:xfrm>
              <a:off x="432" y="2400"/>
              <a:ext cx="1008" cy="1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it-IT" sz="1200" b="1"/>
                <a:t>48 </a:t>
              </a:r>
            </a:p>
          </p:txBody>
        </p:sp>
        <p:sp>
          <p:nvSpPr>
            <p:cNvPr id="9247" name="Line 21"/>
            <p:cNvSpPr>
              <a:spLocks noChangeShapeType="1"/>
            </p:cNvSpPr>
            <p:nvPr/>
          </p:nvSpPr>
          <p:spPr bwMode="auto">
            <a:xfrm>
              <a:off x="432" y="2400"/>
              <a:ext cx="4944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248" name="Line 22"/>
            <p:cNvSpPr>
              <a:spLocks noChangeShapeType="1"/>
            </p:cNvSpPr>
            <p:nvPr/>
          </p:nvSpPr>
          <p:spPr bwMode="auto">
            <a:xfrm>
              <a:off x="432" y="3936"/>
              <a:ext cx="4944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249" name="Line 23"/>
            <p:cNvSpPr>
              <a:spLocks noChangeShapeType="1"/>
            </p:cNvSpPr>
            <p:nvPr/>
          </p:nvSpPr>
          <p:spPr bwMode="auto">
            <a:xfrm>
              <a:off x="432" y="2400"/>
              <a:ext cx="0" cy="15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250" name="Line 24"/>
            <p:cNvSpPr>
              <a:spLocks noChangeShapeType="1"/>
            </p:cNvSpPr>
            <p:nvPr/>
          </p:nvSpPr>
          <p:spPr bwMode="auto">
            <a:xfrm>
              <a:off x="1440" y="2400"/>
              <a:ext cx="0" cy="15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251" name="Line 25"/>
            <p:cNvSpPr>
              <a:spLocks noChangeShapeType="1"/>
            </p:cNvSpPr>
            <p:nvPr/>
          </p:nvSpPr>
          <p:spPr bwMode="auto">
            <a:xfrm>
              <a:off x="2410" y="2400"/>
              <a:ext cx="0" cy="15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252" name="Line 26"/>
            <p:cNvSpPr>
              <a:spLocks noChangeShapeType="1"/>
            </p:cNvSpPr>
            <p:nvPr/>
          </p:nvSpPr>
          <p:spPr bwMode="auto">
            <a:xfrm>
              <a:off x="3398" y="2400"/>
              <a:ext cx="0" cy="15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253" name="Line 27"/>
            <p:cNvSpPr>
              <a:spLocks noChangeShapeType="1"/>
            </p:cNvSpPr>
            <p:nvPr/>
          </p:nvSpPr>
          <p:spPr bwMode="auto">
            <a:xfrm>
              <a:off x="4387" y="2400"/>
              <a:ext cx="0" cy="15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254" name="Line 28"/>
            <p:cNvSpPr>
              <a:spLocks noChangeShapeType="1"/>
            </p:cNvSpPr>
            <p:nvPr/>
          </p:nvSpPr>
          <p:spPr bwMode="auto">
            <a:xfrm>
              <a:off x="5376" y="2400"/>
              <a:ext cx="0" cy="15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  <p:pic>
        <p:nvPicPr>
          <p:cNvPr id="29" name="Immagine 28" descr="82-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1642" y="1447800"/>
            <a:ext cx="1520959" cy="1905000"/>
          </a:xfrm>
          <a:prstGeom prst="rect">
            <a:avLst/>
          </a:prstGeom>
        </p:spPr>
      </p:pic>
      <p:pic>
        <p:nvPicPr>
          <p:cNvPr id="30" name="Immagine 29" descr="82-4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62200" y="1447800"/>
            <a:ext cx="1447800" cy="1935648"/>
          </a:xfrm>
          <a:prstGeom prst="rect">
            <a:avLst/>
          </a:prstGeom>
        </p:spPr>
      </p:pic>
      <p:pic>
        <p:nvPicPr>
          <p:cNvPr id="31" name="Immagine 30" descr="82-4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84916" y="1447800"/>
            <a:ext cx="1449084" cy="1913726"/>
          </a:xfrm>
          <a:prstGeom prst="rect">
            <a:avLst/>
          </a:prstGeom>
        </p:spPr>
      </p:pic>
      <p:pic>
        <p:nvPicPr>
          <p:cNvPr id="32" name="Immagine 31" descr="82-4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86400" y="1447800"/>
            <a:ext cx="1459346" cy="1924243"/>
          </a:xfrm>
          <a:prstGeom prst="rect">
            <a:avLst/>
          </a:prstGeom>
        </p:spPr>
      </p:pic>
      <p:pic>
        <p:nvPicPr>
          <p:cNvPr id="33" name="Immagine 32" descr="82-4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010400" y="1447800"/>
            <a:ext cx="1447800" cy="1924244"/>
          </a:xfrm>
          <a:prstGeom prst="rect">
            <a:avLst/>
          </a:prstGeom>
        </p:spPr>
      </p:pic>
      <p:pic>
        <p:nvPicPr>
          <p:cNvPr id="34" name="Immagine 33" descr="82-48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20966" y="3888600"/>
            <a:ext cx="1498600" cy="1905000"/>
          </a:xfrm>
          <a:prstGeom prst="rect">
            <a:avLst/>
          </a:prstGeom>
        </p:spPr>
      </p:pic>
      <p:pic>
        <p:nvPicPr>
          <p:cNvPr id="35" name="Immagine 34" descr="82-49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335530" y="3886200"/>
            <a:ext cx="1474470" cy="1905000"/>
          </a:xfrm>
          <a:prstGeom prst="rect">
            <a:avLst/>
          </a:prstGeom>
        </p:spPr>
      </p:pic>
      <p:pic>
        <p:nvPicPr>
          <p:cNvPr id="36" name="Immagine 35" descr="82-50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861282" y="3891000"/>
            <a:ext cx="1506225" cy="1900200"/>
          </a:xfrm>
          <a:prstGeom prst="rect">
            <a:avLst/>
          </a:prstGeom>
        </p:spPr>
      </p:pic>
      <p:pic>
        <p:nvPicPr>
          <p:cNvPr id="37" name="Immagine 36" descr="82-5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444443" y="3886200"/>
            <a:ext cx="1489757" cy="1900200"/>
          </a:xfrm>
          <a:prstGeom prst="rect">
            <a:avLst/>
          </a:prstGeom>
        </p:spPr>
      </p:pic>
      <p:pic>
        <p:nvPicPr>
          <p:cNvPr id="38" name="Immagine 37" descr="82-52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010400" y="3886200"/>
            <a:ext cx="1489757" cy="19050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nozio">
  <a:themeElements>
    <a:clrScheme name="Solstiz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Equinozi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nozi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230</TotalTime>
  <Words>65</Words>
  <Application>Microsoft Office PowerPoint</Application>
  <PresentationFormat>Presentazione su schermo (4:3)</PresentationFormat>
  <Paragraphs>52</Paragraphs>
  <Slides>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6" baseType="lpstr">
      <vt:lpstr>Equinozio</vt:lpstr>
      <vt:lpstr>Diapositiva 1</vt:lpstr>
      <vt:lpstr>Diapositiva 2</vt:lpstr>
      <vt:lpstr>Diapositiva 3</vt:lpstr>
      <vt:lpstr>Diapositiva 4</vt:lpstr>
      <vt:lpstr>Diapositiva 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Valued Acer Customer</cp:lastModifiedBy>
  <cp:revision>32</cp:revision>
  <cp:lastPrinted>1601-01-01T00:00:00Z</cp:lastPrinted>
  <dcterms:created xsi:type="dcterms:W3CDTF">1601-01-01T00:00:00Z</dcterms:created>
  <dcterms:modified xsi:type="dcterms:W3CDTF">2013-02-09T10:45:44Z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